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charts/style2.xml" ContentType="application/vnd.ms-office.chartstyle+xml"/>
  <Override PartName="/ppt/charts/style1.xml" ContentType="application/vnd.ms-office.chartstyl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charts/colors2.xml" ContentType="application/vnd.ms-office.chartcolorstyle+xml"/>
  <Override PartName="/ppt/charts/colors3.xml" ContentType="application/vnd.ms-office.chartcolorstyle+xml"/>
  <Override PartName="/ppt/tableStyles.xml" ContentType="application/vnd.openxmlformats-officedocument.presentationml.tableStyles+xml"/>
  <Override PartName="/ppt/charts/colors1.xml" ContentType="application/vnd.ms-office.chartcolorstyle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charts/style3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</p:sldMasterIdLst>
  <p:notesMasterIdLst>
    <p:notesMasterId r:id="rId11"/>
  </p:notesMasterIdLst>
  <p:sldIdLst>
    <p:sldId id="287" r:id="rId2"/>
    <p:sldId id="284" r:id="rId3"/>
    <p:sldId id="281" r:id="rId4"/>
    <p:sldId id="282" r:id="rId5"/>
    <p:sldId id="283" r:id="rId6"/>
    <p:sldId id="259" r:id="rId7"/>
    <p:sldId id="268" r:id="rId8"/>
    <p:sldId id="267" r:id="rId9"/>
    <p:sldId id="286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63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-52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>
              <a:bevelT w="114300" prst="artDeco"/>
            </a:sp3d>
          </c:spPr>
          <c:dPt>
            <c:idx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 w="114300" prst="artDeco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DF9-4DC3-BF1A-64811A8ED8B3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C46AF987-D1AC-461E-AF85-E3D14AE98B7B}" type="VALUE">
                      <a:rPr lang="en-US" smtClean="0"/>
                      <a:pPr/>
                      <a:t>[ЗНАЧЕНИЕ]</a:t>
                    </a:fld>
                    <a:r>
                      <a:rPr lang="en-US" dirty="0"/>
                      <a:t>%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DF9-4DC3-BF1A-64811A8ED8B3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3ED19DA9-CFF2-4183-8B97-C03F6F841414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 %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DF9-4DC3-BF1A-64811A8ED8B3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891A77C5-DB3A-495A-A23A-3763B3512E03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 %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DF9-4DC3-BF1A-64811A8ED8B3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F1353C0F-8C91-4744-BF6A-CA684802F6C3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2DF9-4DC3-BF1A-64811A8ED8B3}"/>
                </c:ext>
              </c:extLst>
            </c:dLbl>
            <c:dLbl>
              <c:idx val="4"/>
              <c:layout>
                <c:manualLayout>
                  <c:x val="1.8055557530135345E-2"/>
                  <c:y val="7.4641502488945665E-3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0">
                    <a:noAutofit/>
                  </a:bodyPr>
                  <a:lstStyle/>
                  <a:p>
                    <a:pPr>
                      <a:defRPr sz="2000" b="1" i="1" u="none" strike="noStrike" kern="1200" baseline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D783349-0190-4BE0-AB35-6C8F0D7D3E4C}" type="VALUE">
                      <a:rPr lang="en-US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pPr>
                        <a:defRPr sz="2000" b="1" i="1" u="none" strike="noStrike" kern="1200" baseline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r>
                      <a:rPr lang="en-US" dirty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0406945582561854"/>
                      <c:h val="7.037627377529162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2DF9-4DC3-BF1A-64811A8ED8B3}"/>
                </c:ext>
              </c:extLst>
            </c:dLbl>
            <c:dLbl>
              <c:idx val="5"/>
              <c:layout/>
              <c:tx>
                <c:rich>
                  <a:bodyPr rot="0" spcFirstLastPara="1" vertOverflow="clip" horzOverflow="clip" vert="horz" wrap="square" lIns="38100" tIns="19050" rIns="38100" bIns="19050" anchor="ctr" anchorCtr="0">
                    <a:noAutofit/>
                  </a:bodyPr>
                  <a:lstStyle/>
                  <a:p>
                    <a:pPr>
                      <a:defRPr sz="2000" b="1" i="1" u="none" strike="noStrike" kern="1200" baseline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191D586-E009-4362-965B-088830F82002}" type="VALUE">
                      <a:rPr lang="en-US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pPr>
                        <a:defRPr sz="2000" b="1" i="1" u="none" strike="noStrike" kern="1200" baseline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r>
                      <a:rPr lang="en-US" dirty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2DF9-4DC3-BF1A-64811A8ED8B3}"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fld id="{63F7725C-4674-4DF5-AC51-8E930325C86C}" type="VALUE">
                      <a:rPr lang="en-US" smtClean="0"/>
                      <a:pPr/>
                      <a:t>[ЗНАЧЕНИЕ]</a:t>
                    </a:fld>
                    <a:r>
                      <a:rPr lang="en-US" dirty="0"/>
                      <a:t>%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2DF9-4DC3-BF1A-64811A8ED8B3}"/>
                </c:ext>
              </c:extLst>
            </c:dLbl>
            <c:dLbl>
              <c:idx val="7"/>
              <c:layout>
                <c:manualLayout>
                  <c:x val="2.1944446844317329E-3"/>
                  <c:y val="1.0663071784135108E-3"/>
                </c:manualLayout>
              </c:layout>
              <c:tx>
                <c:rich>
                  <a:bodyPr/>
                  <a:lstStyle/>
                  <a:p>
                    <a:fld id="{89BDEC06-17A8-485C-9CFC-0BF8B0BC4047}" type="VALUE">
                      <a:rPr lang="en-US" smtClean="0"/>
                      <a:pPr/>
                      <a:t>[ЗНАЧЕНИЕ]</a:t>
                    </a:fld>
                    <a:r>
                      <a:rPr lang="en-US" dirty="0"/>
                      <a:t>%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1679178880050184"/>
                      <c:h val="4.905013020702143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2DF9-4DC3-BF1A-64811A8ED8B3}"/>
                </c:ext>
              </c:extLst>
            </c:dLbl>
            <c:dLbl>
              <c:idx val="8"/>
              <c:layout>
                <c:manualLayout>
                  <c:x val="1.7003276457381828E-2"/>
                  <c:y val="7.4641489954968304E-2"/>
                </c:manualLayout>
              </c:layout>
              <c:tx>
                <c:rich>
                  <a:bodyPr/>
                  <a:lstStyle/>
                  <a:p>
                    <a:fld id="{992CF2BF-DCE7-4277-B782-708EE26AB7B7}" type="VALUE">
                      <a:rPr lang="en-US" smtClean="0"/>
                      <a:pPr/>
                      <a:t>[ЗНАЧЕНИЕ]</a:t>
                    </a:fld>
                    <a:r>
                      <a:rPr lang="en-US" dirty="0"/>
                      <a:t>%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2781664765364192"/>
                      <c:h val="0.2025983298777709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65CB-4BBD-AD0F-8E82FF1BA0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0">
                <a:spAutoFit/>
              </a:bodyPr>
              <a:lstStyle/>
              <a:p>
                <a:pPr>
                  <a:defRPr sz="2000" b="1" i="1" u="none" strike="noStrike" kern="1200" baseline="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</c:numCache>
            </c:num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14.5</c:v>
                </c:pt>
                <c:pt idx="1">
                  <c:v>25.7</c:v>
                </c:pt>
                <c:pt idx="2">
                  <c:v>25.4</c:v>
                </c:pt>
                <c:pt idx="3">
                  <c:v>27.1</c:v>
                </c:pt>
                <c:pt idx="4">
                  <c:v>27.2</c:v>
                </c:pt>
                <c:pt idx="5">
                  <c:v>25.5</c:v>
                </c:pt>
                <c:pt idx="6">
                  <c:v>35.700000000000003</c:v>
                </c:pt>
                <c:pt idx="7">
                  <c:v>37.5</c:v>
                </c:pt>
                <c:pt idx="8">
                  <c:v>38.5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2DF9-4DC3-BF1A-64811A8ED8B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</c:numCache>
            </c:numRef>
          </c:cat>
          <c:val>
            <c:numRef>
              <c:f>Лист1!$C$2:$C$10</c:f>
              <c:numCache>
                <c:formatCode>General</c:formatCode>
                <c:ptCount val="9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2DF9-4DC3-BF1A-64811A8ED8B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</c:numCache>
            </c:numRef>
          </c:cat>
          <c:val>
            <c:numRef>
              <c:f>Лист1!$D$2:$D$10</c:f>
              <c:numCache>
                <c:formatCode>General</c:formatCode>
                <c:ptCount val="9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2DF9-4DC3-BF1A-64811A8ED8B3}"/>
            </c:ext>
          </c:extLst>
        </c:ser>
        <c:gapWidth val="500"/>
        <c:shape val="box"/>
        <c:axId val="167270272"/>
        <c:axId val="167271808"/>
        <c:axId val="153225408"/>
      </c:bar3DChart>
      <c:catAx>
        <c:axId val="16727027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67271808"/>
        <c:crosses val="autoZero"/>
        <c:auto val="1"/>
        <c:lblAlgn val="ctr"/>
        <c:lblOffset val="100"/>
      </c:catAx>
      <c:valAx>
        <c:axId val="167271808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67270272"/>
        <c:crosses val="autoZero"/>
        <c:crossBetween val="between"/>
      </c:valAx>
      <c:serAx>
        <c:axId val="153225408"/>
        <c:scaling>
          <c:orientation val="minMax"/>
        </c:scaling>
        <c:delete val="1"/>
        <c:axPos val="b"/>
        <c:tickLblPos val="none"/>
        <c:crossAx val="167271808"/>
        <c:crosses val="autoZero"/>
      </c:ser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6.1592191601049874E-2"/>
          <c:y val="0.12514517870393119"/>
          <c:w val="0.93840780839895011"/>
          <c:h val="0.7459221517100415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пшеница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dLbl>
              <c:idx val="0"/>
              <c:layout/>
              <c:tx>
                <c:rich>
                  <a:bodyPr/>
                  <a:lstStyle/>
                  <a:p>
                    <a:fld id="{1568CCD9-DF3C-4A21-9620-7EFEDEBEDF6F}" type="VALUE">
                      <a:rPr lang="en-US" baseline="0" smtClean="0"/>
                      <a:pPr/>
                      <a:t>[ЗНАЧЕНИЕ]</a:t>
                    </a:fld>
                    <a:endParaRPr lang="ru-RU"/>
                  </a:p>
                </c:rich>
              </c:tx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503-470E-B887-9890994F353C}"/>
                </c:ext>
              </c:extLst>
            </c:dLbl>
            <c:dLbl>
              <c:idx val="1"/>
              <c:layout>
                <c:manualLayout>
                  <c:x val="-6.9444444444444475E-3"/>
                  <c:y val="-4.4388071981375198E-3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 </a:t>
                    </a:r>
                    <a:fld id="{099B1720-D9F0-4EC6-9827-AF28BA9581E5}" type="VALUE">
                      <a:rPr lang="en-US" baseline="0"/>
                      <a:pPr/>
                      <a:t>[ЗНАЧЕНИЕ]</a:t>
                    </a:fld>
                    <a:endParaRPr lang="en-US" baseline="0" dirty="0"/>
                  </a:p>
                </c:rich>
              </c:tx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503-470E-B887-9890994F353C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B52B3872-E006-4B0E-B253-A5BD4FA855B9}" type="VALUE">
                      <a:rPr lang="en-US" baseline="0"/>
                      <a:pPr/>
                      <a:t>[ЗНАЧЕНИЕ]</a:t>
                    </a:fld>
                    <a:endParaRPr lang="en-US" baseline="0"/>
                  </a:p>
                </c:rich>
              </c:tx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8503-470E-B887-9890994F353C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F15E8785-E245-4474-AB48-D2846E8ADE67}" type="VALUE">
                      <a:rPr lang="en-US" baseline="0"/>
                      <a:pPr/>
                      <a:t>[ЗНАЧЕНИЕ]</a:t>
                    </a:fld>
                    <a:endParaRPr lang="en-US" baseline="0"/>
                  </a:p>
                </c:rich>
              </c:tx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503-470E-B887-9890994F353C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E38576C8-55E7-4377-A0A8-1BE68FB01CFF}" type="VALUE">
                      <a:rPr lang="en-US" baseline="0"/>
                      <a:pPr/>
                      <a:t>[ЗНАЧЕНИЕ]</a:t>
                    </a:fld>
                    <a:endParaRPr lang="en-US" baseline="0"/>
                  </a:p>
                </c:rich>
              </c:tx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8503-470E-B887-9890994F353C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36A98602-7433-4966-926F-A5957F062925}" type="VALUE">
                      <a:rPr lang="en-US" baseline="0"/>
                      <a:pPr/>
                      <a:t>[ЗНАЧЕНИЕ]</a:t>
                    </a:fld>
                    <a:endParaRPr lang="en-US" baseline="0"/>
                  </a:p>
                </c:rich>
              </c:tx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503-470E-B887-9890994F353C}"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fld id="{6A7EB21E-1447-4FF4-AB07-BBD18D746BE6}" type="VALUE">
                      <a:rPr lang="en-US" baseline="0" smtClean="0"/>
                      <a:pPr/>
                      <a:t>[ЗНАЧЕНИЕ]</a:t>
                    </a:fld>
                    <a:endParaRPr lang="ru-RU"/>
                  </a:p>
                </c:rich>
              </c:tx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8503-470E-B887-9890994F353C}"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5893AF1E-1565-418D-8143-4171BDDF749D}" type="VALUE">
                      <a:rPr lang="en-US" baseline="0"/>
                      <a:pPr/>
                      <a:t>[ЗНАЧЕНИЕ]</a:t>
                    </a:fld>
                    <a:endParaRPr lang="en-US" baseline="0"/>
                  </a:p>
                </c:rich>
              </c:tx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8503-470E-B887-9890994F353C}"/>
                </c:ext>
              </c:extLst>
            </c:dLbl>
            <c:dLbl>
              <c:idx val="8"/>
              <c:layout>
                <c:manualLayout>
                  <c:x val="-1.7505584661462373E-16"/>
                  <c:y val="6.5802051884140756E-3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 </a:t>
                    </a:r>
                    <a:fld id="{A264F79A-124E-4A41-8599-57587CAD1DA0}" type="VALUE">
                      <a:rPr lang="en-US" baseline="0"/>
                      <a:pPr/>
                      <a:t>[ЗНАЧЕНИЕ]</a:t>
                    </a:fld>
                    <a:endParaRPr lang="en-US" baseline="0" dirty="0"/>
                  </a:p>
                </c:rich>
              </c:tx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D6D-4DA3-B08A-8A349598DA01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showCatName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</c:numCache>
            </c:num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24</c:v>
                </c:pt>
                <c:pt idx="1">
                  <c:v>27.7</c:v>
                </c:pt>
                <c:pt idx="2">
                  <c:v>31.7</c:v>
                </c:pt>
                <c:pt idx="3">
                  <c:v>29.5</c:v>
                </c:pt>
                <c:pt idx="4">
                  <c:v>25.7</c:v>
                </c:pt>
                <c:pt idx="5">
                  <c:v>23.5</c:v>
                </c:pt>
                <c:pt idx="6">
                  <c:v>30.8</c:v>
                </c:pt>
                <c:pt idx="7">
                  <c:v>29.07</c:v>
                </c:pt>
                <c:pt idx="8">
                  <c:v>28.2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8503-470E-B887-9890994F353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ячмень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baseline="0" dirty="0"/>
                      <a:t> </a:t>
                    </a:r>
                    <a:fld id="{D42A818D-8F42-4DA5-8AE1-AE7B77F83DAC}" type="VALUE">
                      <a:rPr lang="en-US" baseline="0"/>
                      <a:pPr/>
                      <a:t>[ЗНАЧЕНИЕ]</a:t>
                    </a:fld>
                    <a:endParaRPr lang="en-US" baseline="0" dirty="0"/>
                  </a:p>
                </c:rich>
              </c:tx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8503-470E-B887-9890994F353C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</c:numCache>
            </c:num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36.4</c:v>
                </c:pt>
                <c:pt idx="1">
                  <c:v>41.5</c:v>
                </c:pt>
                <c:pt idx="2">
                  <c:v>42.2</c:v>
                </c:pt>
                <c:pt idx="3">
                  <c:v>41.3</c:v>
                </c:pt>
                <c:pt idx="4">
                  <c:v>39.9</c:v>
                </c:pt>
                <c:pt idx="5">
                  <c:v>39.6</c:v>
                </c:pt>
                <c:pt idx="6">
                  <c:v>48.3</c:v>
                </c:pt>
                <c:pt idx="7">
                  <c:v>55.85</c:v>
                </c:pt>
                <c:pt idx="8">
                  <c:v>60.5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8503-470E-B887-9890994F353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овес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dLbls>
            <c:dLbl>
              <c:idx val="1"/>
              <c:layout>
                <c:manualLayout>
                  <c:x val="-8.3333333333333644E-3"/>
                  <c:y val="4.4388071981375198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503-470E-B887-9890994F353C}"/>
                </c:ext>
              </c:extLst>
            </c:dLbl>
            <c:dLbl>
              <c:idx val="7"/>
              <c:layout>
                <c:manualLayout>
                  <c:x val="5.5555555555555558E-3"/>
                  <c:y val="-4.4388071981375198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503-470E-B887-9890994F353C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ound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</c:numCache>
            </c:numRef>
          </c:cat>
          <c:val>
            <c:numRef>
              <c:f>Лист1!$D$2:$D$10</c:f>
              <c:numCache>
                <c:formatCode>General</c:formatCode>
                <c:ptCount val="9"/>
                <c:pt idx="0">
                  <c:v>10</c:v>
                </c:pt>
                <c:pt idx="1">
                  <c:v>20.8</c:v>
                </c:pt>
                <c:pt idx="2">
                  <c:v>25.9</c:v>
                </c:pt>
                <c:pt idx="3">
                  <c:v>23.2</c:v>
                </c:pt>
                <c:pt idx="4">
                  <c:v>22.3</c:v>
                </c:pt>
                <c:pt idx="5">
                  <c:v>21.7</c:v>
                </c:pt>
                <c:pt idx="6">
                  <c:v>26.8</c:v>
                </c:pt>
                <c:pt idx="7">
                  <c:v>25.4</c:v>
                </c:pt>
                <c:pt idx="8">
                  <c:v>23.14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8503-470E-B887-9890994F353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озимая рожь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dLbls>
            <c:dLbl>
              <c:idx val="4"/>
              <c:layout>
                <c:manualLayout>
                  <c:x val="2.7777777777776794E-3"/>
                  <c:y val="4.8826879179512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503-470E-B887-9890994F353C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</c:numCache>
            </c:numRef>
          </c:cat>
          <c:val>
            <c:numRef>
              <c:f>Лист1!$E$2:$E$10</c:f>
              <c:numCache>
                <c:formatCode>General</c:formatCode>
                <c:ptCount val="9"/>
                <c:pt idx="0">
                  <c:v>6.7</c:v>
                </c:pt>
                <c:pt idx="1">
                  <c:v>20.8</c:v>
                </c:pt>
                <c:pt idx="2">
                  <c:v>22.3</c:v>
                </c:pt>
                <c:pt idx="3">
                  <c:v>20.6</c:v>
                </c:pt>
                <c:pt idx="4">
                  <c:v>22.3</c:v>
                </c:pt>
                <c:pt idx="5">
                  <c:v>19.100000000000001</c:v>
                </c:pt>
                <c:pt idx="6">
                  <c:v>22.1</c:v>
                </c:pt>
                <c:pt idx="7">
                  <c:v>25</c:v>
                </c:pt>
                <c:pt idx="8">
                  <c:v>21.4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8503-470E-B887-9890994F353C}"/>
            </c:ext>
          </c:extLst>
        </c:ser>
        <c:gapWidth val="219"/>
        <c:axId val="167352960"/>
        <c:axId val="167461248"/>
      </c:barChart>
      <c:catAx>
        <c:axId val="16735296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7461248"/>
        <c:crosses val="autoZero"/>
        <c:auto val="1"/>
        <c:lblAlgn val="ctr"/>
        <c:lblOffset val="100"/>
      </c:catAx>
      <c:valAx>
        <c:axId val="16746124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7352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Высеяно, всего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</c:numCache>
            </c:num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105</c:v>
                </c:pt>
                <c:pt idx="1">
                  <c:v>101</c:v>
                </c:pt>
                <c:pt idx="2">
                  <c:v>100.8</c:v>
                </c:pt>
                <c:pt idx="3">
                  <c:v>94.4</c:v>
                </c:pt>
                <c:pt idx="4">
                  <c:v>96.4</c:v>
                </c:pt>
                <c:pt idx="5">
                  <c:v>97.9</c:v>
                </c:pt>
                <c:pt idx="6">
                  <c:v>92.2</c:v>
                </c:pt>
                <c:pt idx="7">
                  <c:v>89.3</c:v>
                </c:pt>
                <c:pt idx="8">
                  <c:v>89.8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0E3-4716-ADFB-939AFA686C5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Протравлено, всего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Ellipse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</c:numCache>
            </c:num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52.4</c:v>
                </c:pt>
                <c:pt idx="1">
                  <c:v>57</c:v>
                </c:pt>
                <c:pt idx="2">
                  <c:v>58.1</c:v>
                </c:pt>
                <c:pt idx="3">
                  <c:v>53.9</c:v>
                </c:pt>
                <c:pt idx="4">
                  <c:v>58.5</c:v>
                </c:pt>
                <c:pt idx="5">
                  <c:v>60.2</c:v>
                </c:pt>
                <c:pt idx="6">
                  <c:v>59</c:v>
                </c:pt>
                <c:pt idx="7">
                  <c:v>57.7</c:v>
                </c:pt>
                <c:pt idx="8">
                  <c:v>62.8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0E3-4716-ADFB-939AFA686C5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 т.ч. биопрепаратами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ellipse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</c:numCache>
            </c:numRef>
          </c:cat>
          <c:val>
            <c:numRef>
              <c:f>Лист1!$D$2:$D$10</c:f>
              <c:numCache>
                <c:formatCode>General</c:formatCode>
                <c:ptCount val="9"/>
                <c:pt idx="0">
                  <c:v>19.7</c:v>
                </c:pt>
                <c:pt idx="1">
                  <c:v>17.8</c:v>
                </c:pt>
                <c:pt idx="2">
                  <c:v>18.399999999999999</c:v>
                </c:pt>
                <c:pt idx="3">
                  <c:v>15.4</c:v>
                </c:pt>
                <c:pt idx="4">
                  <c:v>22.2</c:v>
                </c:pt>
                <c:pt idx="5">
                  <c:v>15.6</c:v>
                </c:pt>
                <c:pt idx="6">
                  <c:v>20.399999999999999</c:v>
                </c:pt>
                <c:pt idx="7">
                  <c:v>9.1</c:v>
                </c:pt>
                <c:pt idx="8">
                  <c:v>7.2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0E3-4716-ADFB-939AFA686C58}"/>
            </c:ext>
          </c:extLst>
        </c:ser>
        <c:gapWidth val="219"/>
        <c:shape val="box"/>
        <c:axId val="167502592"/>
        <c:axId val="167504128"/>
        <c:axId val="0"/>
      </c:bar3DChart>
      <c:catAx>
        <c:axId val="16750259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7504128"/>
        <c:crosses val="autoZero"/>
        <c:auto val="1"/>
        <c:lblAlgn val="ctr"/>
        <c:lblOffset val="100"/>
      </c:catAx>
      <c:valAx>
        <c:axId val="16750412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7502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733EFD-0D8D-483E-99D8-06823A83207D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BE502A-FD6E-4584-8C76-8391D5EC42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43535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="" xmlns:a16="http://schemas.microsoft.com/office/drawing/2014/main" id="{8D5F6B5B-2CFB-43D3-A764-6CE48F07648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Rectangle 3">
            <a:extLst>
              <a:ext uri="{FF2B5EF4-FFF2-40B4-BE49-F238E27FC236}">
                <a16:creationId xmlns="" xmlns:a16="http://schemas.microsoft.com/office/drawing/2014/main" id="{D4F9A15B-7166-45D0-88AB-EFB8B1E6BCB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052513" y="4343400"/>
            <a:ext cx="5119687" cy="41148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425907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устой макет с нумерацией2">
    <p:bg>
      <p:bgPr>
        <a:solidFill>
          <a:srgbClr val="FFF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E2B8F35-C4C4-465C-8037-CAFEEBCEBCD8}"/>
              </a:ext>
            </a:extLst>
          </p:cNvPr>
          <p:cNvSpPr/>
          <p:nvPr/>
        </p:nvSpPr>
        <p:spPr>
          <a:xfrm>
            <a:off x="9457273" y="6561147"/>
            <a:ext cx="478367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1">
              <a:solidFill>
                <a:prstClr val="white"/>
              </a:solidFill>
            </a:endParaRPr>
          </a:p>
        </p:txBody>
      </p:sp>
      <p:sp>
        <p:nvSpPr>
          <p:cNvPr id="3" name="Прямоугольник 2">
            <a:hlinkClick r:id="" action="ppaction://noaction"/>
            <a:extLst>
              <a:ext uri="{FF2B5EF4-FFF2-40B4-BE49-F238E27FC236}">
                <a16:creationId xmlns="" xmlns:a16="http://schemas.microsoft.com/office/drawing/2014/main" id="{94A46C13-BABE-4CF6-A53A-656505C8042F}"/>
              </a:ext>
            </a:extLst>
          </p:cNvPr>
          <p:cNvSpPr/>
          <p:nvPr/>
        </p:nvSpPr>
        <p:spPr>
          <a:xfrm>
            <a:off x="10020303" y="6556384"/>
            <a:ext cx="480484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1">
              <a:solidFill>
                <a:prstClr val="white"/>
              </a:solidFill>
            </a:endParaRPr>
          </a:p>
        </p:txBody>
      </p:sp>
      <p:sp>
        <p:nvSpPr>
          <p:cNvPr id="4" name="Прямоугольник 3">
            <a:hlinkClick r:id="" action="ppaction://noaction"/>
            <a:extLst>
              <a:ext uri="{FF2B5EF4-FFF2-40B4-BE49-F238E27FC236}">
                <a16:creationId xmlns="" xmlns:a16="http://schemas.microsoft.com/office/drawing/2014/main" id="{4C8C4A0F-5E4C-4BC9-B9DD-C5665F9455F6}"/>
              </a:ext>
            </a:extLst>
          </p:cNvPr>
          <p:cNvSpPr/>
          <p:nvPr/>
        </p:nvSpPr>
        <p:spPr>
          <a:xfrm>
            <a:off x="10566402" y="6557972"/>
            <a:ext cx="480484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1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hlinkClick r:id="" action="ppaction://noaction"/>
            <a:extLst>
              <a:ext uri="{FF2B5EF4-FFF2-40B4-BE49-F238E27FC236}">
                <a16:creationId xmlns="" xmlns:a16="http://schemas.microsoft.com/office/drawing/2014/main" id="{DE151AE6-F5D1-4436-B221-7EAA67377424}"/>
              </a:ext>
            </a:extLst>
          </p:cNvPr>
          <p:cNvSpPr/>
          <p:nvPr/>
        </p:nvSpPr>
        <p:spPr>
          <a:xfrm>
            <a:off x="11131557" y="6557972"/>
            <a:ext cx="478367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1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hlinkClick r:id="" action="ppaction://noaction"/>
            <a:extLst>
              <a:ext uri="{FF2B5EF4-FFF2-40B4-BE49-F238E27FC236}">
                <a16:creationId xmlns="" xmlns:a16="http://schemas.microsoft.com/office/drawing/2014/main" id="{89473001-9EB1-414F-9544-D229DABB0575}"/>
              </a:ext>
            </a:extLst>
          </p:cNvPr>
          <p:cNvSpPr/>
          <p:nvPr userDrawn="1"/>
        </p:nvSpPr>
        <p:spPr>
          <a:xfrm>
            <a:off x="9457273" y="6561147"/>
            <a:ext cx="478367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351">
              <a:solidFill>
                <a:prstClr val="white"/>
              </a:solidFill>
            </a:endParaRPr>
          </a:p>
        </p:txBody>
      </p:sp>
      <p:sp>
        <p:nvSpPr>
          <p:cNvPr id="7" name="Прямоугольник 6">
            <a:hlinkClick r:id="" action="ppaction://noaction"/>
            <a:extLst>
              <a:ext uri="{FF2B5EF4-FFF2-40B4-BE49-F238E27FC236}">
                <a16:creationId xmlns="" xmlns:a16="http://schemas.microsoft.com/office/drawing/2014/main" id="{50462DD5-E5B4-4DDD-BA23-B36D24650554}"/>
              </a:ext>
            </a:extLst>
          </p:cNvPr>
          <p:cNvSpPr/>
          <p:nvPr userDrawn="1"/>
        </p:nvSpPr>
        <p:spPr>
          <a:xfrm>
            <a:off x="10020303" y="6556384"/>
            <a:ext cx="480484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351">
              <a:solidFill>
                <a:prstClr val="white"/>
              </a:solidFill>
            </a:endParaRPr>
          </a:p>
        </p:txBody>
      </p:sp>
      <p:sp>
        <p:nvSpPr>
          <p:cNvPr id="8" name="Прямоугольник 7">
            <a:hlinkClick r:id="" action="ppaction://noaction"/>
            <a:extLst>
              <a:ext uri="{FF2B5EF4-FFF2-40B4-BE49-F238E27FC236}">
                <a16:creationId xmlns="" xmlns:a16="http://schemas.microsoft.com/office/drawing/2014/main" id="{7AAFD92C-C6DF-4DED-82F4-2BDDB1CCD95A}"/>
              </a:ext>
            </a:extLst>
          </p:cNvPr>
          <p:cNvSpPr/>
          <p:nvPr userDrawn="1"/>
        </p:nvSpPr>
        <p:spPr>
          <a:xfrm>
            <a:off x="10566402" y="6557972"/>
            <a:ext cx="480484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351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hlinkClick r:id="" action="ppaction://noaction"/>
            <a:extLst>
              <a:ext uri="{FF2B5EF4-FFF2-40B4-BE49-F238E27FC236}">
                <a16:creationId xmlns="" xmlns:a16="http://schemas.microsoft.com/office/drawing/2014/main" id="{2E83D012-D826-44F9-900E-3E1411BD2523}"/>
              </a:ext>
            </a:extLst>
          </p:cNvPr>
          <p:cNvSpPr/>
          <p:nvPr userDrawn="1"/>
        </p:nvSpPr>
        <p:spPr>
          <a:xfrm>
            <a:off x="11131557" y="6557972"/>
            <a:ext cx="478367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35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0123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Макет аккредитации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7" descr="Logo_mini.png">
            <a:extLst>
              <a:ext uri="{FF2B5EF4-FFF2-40B4-BE49-F238E27FC236}">
                <a16:creationId xmlns="" xmlns:a16="http://schemas.microsoft.com/office/drawing/2014/main" id="{1BC2A752-3888-4636-838F-40147089B1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223847"/>
            <a:ext cx="8636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C1DB0C6-C766-45BE-9CFB-CC1007723C2E}"/>
              </a:ext>
            </a:extLst>
          </p:cNvPr>
          <p:cNvSpPr/>
          <p:nvPr/>
        </p:nvSpPr>
        <p:spPr>
          <a:xfrm>
            <a:off x="9457273" y="6561147"/>
            <a:ext cx="478367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1">
              <a:solidFill>
                <a:prstClr val="white"/>
              </a:solidFill>
            </a:endParaRPr>
          </a:p>
        </p:txBody>
      </p:sp>
      <p:sp>
        <p:nvSpPr>
          <p:cNvPr id="8" name="Прямоугольник 7">
            <a:hlinkClick r:id="" action="ppaction://noaction"/>
            <a:extLst>
              <a:ext uri="{FF2B5EF4-FFF2-40B4-BE49-F238E27FC236}">
                <a16:creationId xmlns="" xmlns:a16="http://schemas.microsoft.com/office/drawing/2014/main" id="{DC66F83B-8873-4A2B-BD6F-54C346D1C12F}"/>
              </a:ext>
            </a:extLst>
          </p:cNvPr>
          <p:cNvSpPr/>
          <p:nvPr/>
        </p:nvSpPr>
        <p:spPr>
          <a:xfrm>
            <a:off x="10020303" y="6556384"/>
            <a:ext cx="480484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1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hlinkClick r:id="" action="ppaction://noaction"/>
            <a:extLst>
              <a:ext uri="{FF2B5EF4-FFF2-40B4-BE49-F238E27FC236}">
                <a16:creationId xmlns="" xmlns:a16="http://schemas.microsoft.com/office/drawing/2014/main" id="{102049EA-F9BC-4CA1-BCE2-53BB4A2FC55F}"/>
              </a:ext>
            </a:extLst>
          </p:cNvPr>
          <p:cNvSpPr/>
          <p:nvPr/>
        </p:nvSpPr>
        <p:spPr>
          <a:xfrm>
            <a:off x="10566402" y="6557972"/>
            <a:ext cx="480484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1">
              <a:solidFill>
                <a:prstClr val="white"/>
              </a:solidFill>
            </a:endParaRPr>
          </a:p>
        </p:txBody>
      </p:sp>
      <p:sp>
        <p:nvSpPr>
          <p:cNvPr id="10" name="Прямоугольник 9">
            <a:hlinkClick r:id="" action="ppaction://noaction"/>
            <a:extLst>
              <a:ext uri="{FF2B5EF4-FFF2-40B4-BE49-F238E27FC236}">
                <a16:creationId xmlns="" xmlns:a16="http://schemas.microsoft.com/office/drawing/2014/main" id="{9F23D666-C89C-48A0-A9F6-D56C6BD27592}"/>
              </a:ext>
            </a:extLst>
          </p:cNvPr>
          <p:cNvSpPr/>
          <p:nvPr/>
        </p:nvSpPr>
        <p:spPr>
          <a:xfrm>
            <a:off x="11131557" y="6557972"/>
            <a:ext cx="478367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1">
              <a:solidFill>
                <a:prstClr val="white"/>
              </a:solidFill>
            </a:endParaRPr>
          </a:p>
        </p:txBody>
      </p:sp>
      <p:sp>
        <p:nvSpPr>
          <p:cNvPr id="15" name="Содержимое 13"/>
          <p:cNvSpPr>
            <a:spLocks noGrp="1"/>
          </p:cNvSpPr>
          <p:nvPr>
            <p:ph sz="quarter" idx="16"/>
          </p:nvPr>
        </p:nvSpPr>
        <p:spPr>
          <a:xfrm>
            <a:off x="334435" y="1160463"/>
            <a:ext cx="10945284" cy="35937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051" b="1">
                <a:solidFill>
                  <a:srgbClr val="FF8400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6" name="Содержимое 13"/>
          <p:cNvSpPr>
            <a:spLocks noGrp="1"/>
          </p:cNvSpPr>
          <p:nvPr>
            <p:ph sz="quarter" idx="17"/>
          </p:nvPr>
        </p:nvSpPr>
        <p:spPr>
          <a:xfrm>
            <a:off x="311455" y="1646951"/>
            <a:ext cx="10945284" cy="34189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051" b="1">
                <a:solidFill>
                  <a:srgbClr val="4C4C4C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7" name="Содержимое 13"/>
          <p:cNvSpPr>
            <a:spLocks noGrp="1"/>
          </p:cNvSpPr>
          <p:nvPr>
            <p:ph sz="quarter" idx="18"/>
          </p:nvPr>
        </p:nvSpPr>
        <p:spPr>
          <a:xfrm>
            <a:off x="319859" y="2078998"/>
            <a:ext cx="10945284" cy="34189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900" b="0">
                <a:solidFill>
                  <a:srgbClr val="4C4C4C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9" name="Содержимое 8"/>
          <p:cNvSpPr>
            <a:spLocks noGrp="1"/>
          </p:cNvSpPr>
          <p:nvPr>
            <p:ph sz="quarter" idx="13"/>
          </p:nvPr>
        </p:nvSpPr>
        <p:spPr>
          <a:xfrm>
            <a:off x="334440" y="188914"/>
            <a:ext cx="9432953" cy="75238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51">
                <a:latin typeface="Arial" pitchFamily="34" charset="0"/>
                <a:cs typeface="Arial" pitchFamily="34" charset="0"/>
              </a:defRPr>
            </a:lvl2pPr>
            <a:lvl3pPr>
              <a:defRPr sz="1051">
                <a:latin typeface="Arial" pitchFamily="34" charset="0"/>
                <a:cs typeface="Arial" pitchFamily="34" charset="0"/>
              </a:defRPr>
            </a:lvl3pPr>
            <a:lvl4pPr>
              <a:defRPr sz="1051">
                <a:latin typeface="Arial" pitchFamily="34" charset="0"/>
                <a:cs typeface="Arial" pitchFamily="34" charset="0"/>
              </a:defRPr>
            </a:lvl4pPr>
            <a:lvl5pPr>
              <a:defRPr sz="1051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Номер слайда 5">
            <a:extLst>
              <a:ext uri="{FF2B5EF4-FFF2-40B4-BE49-F238E27FC236}">
                <a16:creationId xmlns="" xmlns:a16="http://schemas.microsoft.com/office/drawing/2014/main" id="{E6C20666-E49D-4786-AF33-BF175BA703D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48E87-4DC6-4FC3-A45A-55E39648FF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90240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Макет сертификации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7" descr="Logo_mini.png">
            <a:extLst>
              <a:ext uri="{FF2B5EF4-FFF2-40B4-BE49-F238E27FC236}">
                <a16:creationId xmlns="" xmlns:a16="http://schemas.microsoft.com/office/drawing/2014/main" id="{4AF9E5FC-156A-4036-A165-85D7700FEA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223847"/>
            <a:ext cx="8636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616D9F32-6225-4A91-85E9-5DBA1AD7BF7F}"/>
              </a:ext>
            </a:extLst>
          </p:cNvPr>
          <p:cNvSpPr/>
          <p:nvPr/>
        </p:nvSpPr>
        <p:spPr>
          <a:xfrm>
            <a:off x="9457273" y="6561147"/>
            <a:ext cx="478367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1">
              <a:solidFill>
                <a:prstClr val="white"/>
              </a:solidFill>
            </a:endParaRPr>
          </a:p>
        </p:txBody>
      </p:sp>
      <p:sp>
        <p:nvSpPr>
          <p:cNvPr id="8" name="Прямоугольник 7">
            <a:hlinkClick r:id="" action="ppaction://noaction"/>
            <a:extLst>
              <a:ext uri="{FF2B5EF4-FFF2-40B4-BE49-F238E27FC236}">
                <a16:creationId xmlns="" xmlns:a16="http://schemas.microsoft.com/office/drawing/2014/main" id="{6968BD60-2E7C-415D-9487-CCC866B0F405}"/>
              </a:ext>
            </a:extLst>
          </p:cNvPr>
          <p:cNvSpPr/>
          <p:nvPr/>
        </p:nvSpPr>
        <p:spPr>
          <a:xfrm>
            <a:off x="10020303" y="6556384"/>
            <a:ext cx="480484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1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hlinkClick r:id="" action="ppaction://noaction"/>
            <a:extLst>
              <a:ext uri="{FF2B5EF4-FFF2-40B4-BE49-F238E27FC236}">
                <a16:creationId xmlns="" xmlns:a16="http://schemas.microsoft.com/office/drawing/2014/main" id="{7984DB34-78B7-478F-ADAC-22ED7CD8B1D6}"/>
              </a:ext>
            </a:extLst>
          </p:cNvPr>
          <p:cNvSpPr/>
          <p:nvPr/>
        </p:nvSpPr>
        <p:spPr>
          <a:xfrm>
            <a:off x="10566402" y="6557972"/>
            <a:ext cx="480484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1">
              <a:solidFill>
                <a:prstClr val="white"/>
              </a:solidFill>
            </a:endParaRPr>
          </a:p>
        </p:txBody>
      </p:sp>
      <p:sp>
        <p:nvSpPr>
          <p:cNvPr id="10" name="Прямоугольник 9">
            <a:hlinkClick r:id="" action="ppaction://noaction"/>
            <a:extLst>
              <a:ext uri="{FF2B5EF4-FFF2-40B4-BE49-F238E27FC236}">
                <a16:creationId xmlns="" xmlns:a16="http://schemas.microsoft.com/office/drawing/2014/main" id="{BD4FC6A2-6A80-4E03-86D5-EBDE442E6D0D}"/>
              </a:ext>
            </a:extLst>
          </p:cNvPr>
          <p:cNvSpPr/>
          <p:nvPr/>
        </p:nvSpPr>
        <p:spPr>
          <a:xfrm>
            <a:off x="11131557" y="6557972"/>
            <a:ext cx="478367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1">
              <a:solidFill>
                <a:prstClr val="white"/>
              </a:solidFill>
            </a:endParaRPr>
          </a:p>
        </p:txBody>
      </p:sp>
      <p:sp>
        <p:nvSpPr>
          <p:cNvPr id="15" name="Содержимое 13"/>
          <p:cNvSpPr>
            <a:spLocks noGrp="1"/>
          </p:cNvSpPr>
          <p:nvPr>
            <p:ph sz="quarter" idx="16"/>
          </p:nvPr>
        </p:nvSpPr>
        <p:spPr>
          <a:xfrm>
            <a:off x="334435" y="1160463"/>
            <a:ext cx="10945284" cy="35937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051" b="1">
                <a:solidFill>
                  <a:srgbClr val="FF8400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6" name="Содержимое 13"/>
          <p:cNvSpPr>
            <a:spLocks noGrp="1"/>
          </p:cNvSpPr>
          <p:nvPr>
            <p:ph sz="quarter" idx="17"/>
          </p:nvPr>
        </p:nvSpPr>
        <p:spPr>
          <a:xfrm>
            <a:off x="311455" y="1646951"/>
            <a:ext cx="10945284" cy="34189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051" b="1">
                <a:solidFill>
                  <a:srgbClr val="4C4C4C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7" name="Содержимое 13"/>
          <p:cNvSpPr>
            <a:spLocks noGrp="1"/>
          </p:cNvSpPr>
          <p:nvPr>
            <p:ph sz="quarter" idx="18"/>
          </p:nvPr>
        </p:nvSpPr>
        <p:spPr>
          <a:xfrm>
            <a:off x="319859" y="2078998"/>
            <a:ext cx="10945284" cy="34189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900" b="0">
                <a:solidFill>
                  <a:srgbClr val="4C4C4C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9" name="Содержимое 8"/>
          <p:cNvSpPr>
            <a:spLocks noGrp="1"/>
          </p:cNvSpPr>
          <p:nvPr>
            <p:ph sz="quarter" idx="13"/>
          </p:nvPr>
        </p:nvSpPr>
        <p:spPr>
          <a:xfrm>
            <a:off x="334440" y="188914"/>
            <a:ext cx="9432953" cy="75238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51">
                <a:latin typeface="Arial" pitchFamily="34" charset="0"/>
                <a:cs typeface="Arial" pitchFamily="34" charset="0"/>
              </a:defRPr>
            </a:lvl2pPr>
            <a:lvl3pPr>
              <a:defRPr sz="1051">
                <a:latin typeface="Arial" pitchFamily="34" charset="0"/>
                <a:cs typeface="Arial" pitchFamily="34" charset="0"/>
              </a:defRPr>
            </a:lvl3pPr>
            <a:lvl4pPr>
              <a:defRPr sz="1051">
                <a:latin typeface="Arial" pitchFamily="34" charset="0"/>
                <a:cs typeface="Arial" pitchFamily="34" charset="0"/>
              </a:defRPr>
            </a:lvl4pPr>
            <a:lvl5pPr>
              <a:defRPr sz="1051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Номер слайда 5">
            <a:extLst>
              <a:ext uri="{FF2B5EF4-FFF2-40B4-BE49-F238E27FC236}">
                <a16:creationId xmlns="" xmlns:a16="http://schemas.microsoft.com/office/drawing/2014/main" id="{CE750355-A3AC-4B67-BF71-4DE2760E457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69AAC-341E-4266-9304-E93154EE13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27642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9E067792-D5A4-47C2-B7D6-9894CA7661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9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3F03844-3754-43A1-AC8B-A12B082A6DED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21.11.2019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F8A95D31-D2F7-4CC2-8D54-F14B02A7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9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3EE04F7-D6D8-429F-A459-60AF83CB6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3544B-F7F4-484A-9004-180A753FD3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33042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D7E9D3E0-C5AC-4BEB-B76F-D52B84C43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9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F2806DF-E9C5-4A9C-8F79-245A75FF6A0E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21.11.2019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2EBD0732-03E5-473C-AF4A-20F253092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9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CD3D1728-2457-495B-97C3-CE27C42E3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675B8-06E7-4123-9032-B4143ED28E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5731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Пустой макет с нумерацией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7" descr="Logo_mini.png">
            <a:extLst>
              <a:ext uri="{FF2B5EF4-FFF2-40B4-BE49-F238E27FC236}">
                <a16:creationId xmlns="" xmlns:a16="http://schemas.microsoft.com/office/drawing/2014/main" id="{589BB3F8-A34D-47B0-8141-1183EB5825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223847"/>
            <a:ext cx="8636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F7B1595-45DF-4988-87C8-5CD65D245BC3}"/>
              </a:ext>
            </a:extLst>
          </p:cNvPr>
          <p:cNvSpPr/>
          <p:nvPr/>
        </p:nvSpPr>
        <p:spPr>
          <a:xfrm>
            <a:off x="9457273" y="6561147"/>
            <a:ext cx="478367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1">
              <a:solidFill>
                <a:prstClr val="white"/>
              </a:solidFill>
            </a:endParaRPr>
          </a:p>
        </p:txBody>
      </p:sp>
      <p:sp>
        <p:nvSpPr>
          <p:cNvPr id="8" name="Прямоугольник 7">
            <a:hlinkClick r:id="" action="ppaction://noaction"/>
            <a:extLst>
              <a:ext uri="{FF2B5EF4-FFF2-40B4-BE49-F238E27FC236}">
                <a16:creationId xmlns="" xmlns:a16="http://schemas.microsoft.com/office/drawing/2014/main" id="{984CD1A5-1EB6-4183-B4FF-24029CC1B9CF}"/>
              </a:ext>
            </a:extLst>
          </p:cNvPr>
          <p:cNvSpPr/>
          <p:nvPr/>
        </p:nvSpPr>
        <p:spPr>
          <a:xfrm>
            <a:off x="10020303" y="6556384"/>
            <a:ext cx="480484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1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hlinkClick r:id="" action="ppaction://noaction"/>
            <a:extLst>
              <a:ext uri="{FF2B5EF4-FFF2-40B4-BE49-F238E27FC236}">
                <a16:creationId xmlns="" xmlns:a16="http://schemas.microsoft.com/office/drawing/2014/main" id="{CF6870B5-FDB8-43C1-984D-BD145AAAB7E0}"/>
              </a:ext>
            </a:extLst>
          </p:cNvPr>
          <p:cNvSpPr/>
          <p:nvPr/>
        </p:nvSpPr>
        <p:spPr>
          <a:xfrm>
            <a:off x="10566402" y="6557972"/>
            <a:ext cx="480484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1">
              <a:solidFill>
                <a:prstClr val="white"/>
              </a:solidFill>
            </a:endParaRPr>
          </a:p>
        </p:txBody>
      </p:sp>
      <p:sp>
        <p:nvSpPr>
          <p:cNvPr id="10" name="Прямоугольник 9">
            <a:hlinkClick r:id="" action="ppaction://noaction"/>
            <a:extLst>
              <a:ext uri="{FF2B5EF4-FFF2-40B4-BE49-F238E27FC236}">
                <a16:creationId xmlns="" xmlns:a16="http://schemas.microsoft.com/office/drawing/2014/main" id="{4B7CD260-DA16-4168-B41C-18F8D9AA0B0F}"/>
              </a:ext>
            </a:extLst>
          </p:cNvPr>
          <p:cNvSpPr/>
          <p:nvPr/>
        </p:nvSpPr>
        <p:spPr>
          <a:xfrm>
            <a:off x="11131557" y="6557972"/>
            <a:ext cx="478367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1">
              <a:solidFill>
                <a:prstClr val="white"/>
              </a:solidFill>
            </a:endParaRPr>
          </a:p>
        </p:txBody>
      </p:sp>
      <p:sp>
        <p:nvSpPr>
          <p:cNvPr id="15" name="Содержимое 13"/>
          <p:cNvSpPr>
            <a:spLocks noGrp="1"/>
          </p:cNvSpPr>
          <p:nvPr>
            <p:ph sz="quarter" idx="16"/>
          </p:nvPr>
        </p:nvSpPr>
        <p:spPr>
          <a:xfrm>
            <a:off x="334435" y="1160463"/>
            <a:ext cx="10945284" cy="35937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051" b="1">
                <a:solidFill>
                  <a:srgbClr val="FF8400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6" name="Содержимое 13"/>
          <p:cNvSpPr>
            <a:spLocks noGrp="1"/>
          </p:cNvSpPr>
          <p:nvPr>
            <p:ph sz="quarter" idx="17"/>
          </p:nvPr>
        </p:nvSpPr>
        <p:spPr>
          <a:xfrm>
            <a:off x="311455" y="1646951"/>
            <a:ext cx="10945284" cy="34189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051" b="1">
                <a:solidFill>
                  <a:srgbClr val="4C4C4C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7" name="Содержимое 13"/>
          <p:cNvSpPr>
            <a:spLocks noGrp="1"/>
          </p:cNvSpPr>
          <p:nvPr>
            <p:ph sz="quarter" idx="18"/>
          </p:nvPr>
        </p:nvSpPr>
        <p:spPr>
          <a:xfrm>
            <a:off x="319859" y="2078998"/>
            <a:ext cx="10945284" cy="34189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900" b="0">
                <a:solidFill>
                  <a:srgbClr val="4C4C4C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9" name="Содержимое 8"/>
          <p:cNvSpPr>
            <a:spLocks noGrp="1"/>
          </p:cNvSpPr>
          <p:nvPr>
            <p:ph sz="quarter" idx="13"/>
          </p:nvPr>
        </p:nvSpPr>
        <p:spPr>
          <a:xfrm>
            <a:off x="334440" y="188914"/>
            <a:ext cx="9432953" cy="75238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51">
                <a:latin typeface="Arial" pitchFamily="34" charset="0"/>
                <a:cs typeface="Arial" pitchFamily="34" charset="0"/>
              </a:defRPr>
            </a:lvl2pPr>
            <a:lvl3pPr>
              <a:defRPr sz="1051">
                <a:latin typeface="Arial" pitchFamily="34" charset="0"/>
                <a:cs typeface="Arial" pitchFamily="34" charset="0"/>
              </a:defRPr>
            </a:lvl3pPr>
            <a:lvl4pPr>
              <a:defRPr sz="1051">
                <a:latin typeface="Arial" pitchFamily="34" charset="0"/>
                <a:cs typeface="Arial" pitchFamily="34" charset="0"/>
              </a:defRPr>
            </a:lvl4pPr>
            <a:lvl5pPr>
              <a:defRPr sz="1051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Номер слайда 5">
            <a:extLst>
              <a:ext uri="{FF2B5EF4-FFF2-40B4-BE49-F238E27FC236}">
                <a16:creationId xmlns="" xmlns:a16="http://schemas.microsoft.com/office/drawing/2014/main" id="{6BDBC955-A16E-4AC3-9C2E-04F41953591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F3F0A-1068-4C82-9560-F11C934591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0237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Пустой макет с нумерацией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7" descr="Logo_mini.png">
            <a:extLst>
              <a:ext uri="{FF2B5EF4-FFF2-40B4-BE49-F238E27FC236}">
                <a16:creationId xmlns="" xmlns:a16="http://schemas.microsoft.com/office/drawing/2014/main" id="{FF3D8CEF-43F6-4C3A-9AA2-A99322EB99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223847"/>
            <a:ext cx="8636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B794BAAA-1DD5-4A6B-9E1D-3439DEB43A9A}"/>
              </a:ext>
            </a:extLst>
          </p:cNvPr>
          <p:cNvSpPr/>
          <p:nvPr userDrawn="1"/>
        </p:nvSpPr>
        <p:spPr>
          <a:xfrm>
            <a:off x="9457273" y="6561147"/>
            <a:ext cx="478367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1">
              <a:solidFill>
                <a:prstClr val="white"/>
              </a:solidFill>
            </a:endParaRPr>
          </a:p>
        </p:txBody>
      </p:sp>
      <p:sp>
        <p:nvSpPr>
          <p:cNvPr id="8" name="Прямоугольник 7">
            <a:hlinkClick r:id="" action="ppaction://noaction"/>
            <a:extLst>
              <a:ext uri="{FF2B5EF4-FFF2-40B4-BE49-F238E27FC236}">
                <a16:creationId xmlns="" xmlns:a16="http://schemas.microsoft.com/office/drawing/2014/main" id="{F23D6619-C3CD-42CB-9950-7EA3A53D23EE}"/>
              </a:ext>
            </a:extLst>
          </p:cNvPr>
          <p:cNvSpPr/>
          <p:nvPr userDrawn="1"/>
        </p:nvSpPr>
        <p:spPr>
          <a:xfrm>
            <a:off x="10020303" y="6556384"/>
            <a:ext cx="480484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1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hlinkClick r:id="" action="ppaction://noaction"/>
            <a:extLst>
              <a:ext uri="{FF2B5EF4-FFF2-40B4-BE49-F238E27FC236}">
                <a16:creationId xmlns="" xmlns:a16="http://schemas.microsoft.com/office/drawing/2014/main" id="{B9226FE2-6599-4BB5-890F-E95E32E1E80B}"/>
              </a:ext>
            </a:extLst>
          </p:cNvPr>
          <p:cNvSpPr/>
          <p:nvPr userDrawn="1"/>
        </p:nvSpPr>
        <p:spPr>
          <a:xfrm>
            <a:off x="10566402" y="6557972"/>
            <a:ext cx="480484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1">
              <a:solidFill>
                <a:prstClr val="white"/>
              </a:solidFill>
            </a:endParaRPr>
          </a:p>
        </p:txBody>
      </p:sp>
      <p:sp>
        <p:nvSpPr>
          <p:cNvPr id="10" name="Прямоугольник 9">
            <a:hlinkClick r:id="" action="ppaction://noaction"/>
            <a:extLst>
              <a:ext uri="{FF2B5EF4-FFF2-40B4-BE49-F238E27FC236}">
                <a16:creationId xmlns="" xmlns:a16="http://schemas.microsoft.com/office/drawing/2014/main" id="{75902A19-7F8A-4A2B-8096-28FAD744E0ED}"/>
              </a:ext>
            </a:extLst>
          </p:cNvPr>
          <p:cNvSpPr/>
          <p:nvPr userDrawn="1"/>
        </p:nvSpPr>
        <p:spPr>
          <a:xfrm>
            <a:off x="11131557" y="6557972"/>
            <a:ext cx="478367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1">
              <a:solidFill>
                <a:prstClr val="white"/>
              </a:solidFill>
            </a:endParaRPr>
          </a:p>
        </p:txBody>
      </p:sp>
      <p:sp>
        <p:nvSpPr>
          <p:cNvPr id="15" name="Содержимое 13"/>
          <p:cNvSpPr>
            <a:spLocks noGrp="1"/>
          </p:cNvSpPr>
          <p:nvPr>
            <p:ph sz="quarter" idx="16"/>
          </p:nvPr>
        </p:nvSpPr>
        <p:spPr>
          <a:xfrm>
            <a:off x="334435" y="1160463"/>
            <a:ext cx="10945284" cy="35937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051" b="1">
                <a:solidFill>
                  <a:srgbClr val="FF8400"/>
                </a:solidFill>
              </a:defRPr>
            </a:lvl1pPr>
          </a:lstStyle>
          <a:p>
            <a:pPr lvl="0"/>
            <a:r>
              <a:rPr lang="ru-RU" dirty="0"/>
              <a:t>Образец</a:t>
            </a:r>
          </a:p>
          <a:p>
            <a:pPr lvl="0"/>
            <a:endParaRPr lang="ru-RU" dirty="0" err="1"/>
          </a:p>
          <a:p>
            <a:pPr lvl="0"/>
            <a:endParaRPr lang="ru-RU" dirty="0" err="1"/>
          </a:p>
        </p:txBody>
      </p:sp>
      <p:sp>
        <p:nvSpPr>
          <p:cNvPr id="16" name="Содержимое 13"/>
          <p:cNvSpPr>
            <a:spLocks noGrp="1"/>
          </p:cNvSpPr>
          <p:nvPr>
            <p:ph sz="quarter" idx="17"/>
          </p:nvPr>
        </p:nvSpPr>
        <p:spPr>
          <a:xfrm>
            <a:off x="311455" y="1646951"/>
            <a:ext cx="10945284" cy="34189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051" b="1">
                <a:solidFill>
                  <a:srgbClr val="4C4C4C"/>
                </a:solidFill>
              </a:defRPr>
            </a:lvl1pPr>
          </a:lstStyle>
          <a:p>
            <a:pPr lvl="0"/>
            <a:r>
              <a:rPr lang="ru-RU" dirty="0"/>
              <a:t>Образец</a:t>
            </a:r>
          </a:p>
          <a:p>
            <a:pPr lvl="0"/>
            <a:endParaRPr lang="ru-RU" dirty="0" err="1"/>
          </a:p>
          <a:p>
            <a:pPr lvl="0"/>
            <a:endParaRPr lang="ru-RU" dirty="0" err="1"/>
          </a:p>
        </p:txBody>
      </p:sp>
      <p:sp>
        <p:nvSpPr>
          <p:cNvPr id="17" name="Содержимое 13"/>
          <p:cNvSpPr>
            <a:spLocks noGrp="1"/>
          </p:cNvSpPr>
          <p:nvPr>
            <p:ph sz="quarter" idx="18"/>
          </p:nvPr>
        </p:nvSpPr>
        <p:spPr>
          <a:xfrm>
            <a:off x="319859" y="2078998"/>
            <a:ext cx="10945284" cy="34189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900" b="0">
                <a:solidFill>
                  <a:srgbClr val="4C4C4C"/>
                </a:solidFill>
              </a:defRPr>
            </a:lvl1pPr>
          </a:lstStyle>
          <a:p>
            <a:pPr lvl="0"/>
            <a:r>
              <a:rPr lang="ru-RU" dirty="0"/>
              <a:t>Образец</a:t>
            </a:r>
          </a:p>
          <a:p>
            <a:pPr lvl="0"/>
            <a:endParaRPr lang="ru-RU" dirty="0" err="1"/>
          </a:p>
        </p:txBody>
      </p:sp>
      <p:sp>
        <p:nvSpPr>
          <p:cNvPr id="19" name="Содержимое 8"/>
          <p:cNvSpPr>
            <a:spLocks noGrp="1"/>
          </p:cNvSpPr>
          <p:nvPr>
            <p:ph sz="quarter" idx="13"/>
          </p:nvPr>
        </p:nvSpPr>
        <p:spPr>
          <a:xfrm>
            <a:off x="334440" y="188914"/>
            <a:ext cx="9432953" cy="75238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51">
                <a:latin typeface="Arial" pitchFamily="34" charset="0"/>
                <a:cs typeface="Arial" pitchFamily="34" charset="0"/>
              </a:defRPr>
            </a:lvl2pPr>
            <a:lvl3pPr>
              <a:defRPr sz="1051">
                <a:latin typeface="Arial" pitchFamily="34" charset="0"/>
                <a:cs typeface="Arial" pitchFamily="34" charset="0"/>
              </a:defRPr>
            </a:lvl3pPr>
            <a:lvl4pPr>
              <a:defRPr sz="1051">
                <a:latin typeface="Arial" pitchFamily="34" charset="0"/>
                <a:cs typeface="Arial" pitchFamily="34" charset="0"/>
              </a:defRPr>
            </a:lvl4pPr>
            <a:lvl5pPr>
              <a:defRPr sz="1051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Номер слайда 5">
            <a:extLst>
              <a:ext uri="{FF2B5EF4-FFF2-40B4-BE49-F238E27FC236}">
                <a16:creationId xmlns="" xmlns:a16="http://schemas.microsoft.com/office/drawing/2014/main" id="{FF26A03F-031B-4749-9AB0-DCA9DDE0875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A39C1-3E6A-4A8E-AA88-55553608075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466006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98D8C06-8810-4A12-A45D-25B98B60B0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6ADFEA9-5831-49BC-95BD-A51C5FA2FBDB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21.11.2019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5DEA12E-2B5A-4ED8-BAF8-D769F340A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089880AF-081B-4CB6-82D1-115BC0014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8DE8E-DF38-46D3-A8D3-0B50BDDD6A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76360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62C30AA-C39A-46DE-A4B3-00BA5B92D1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557972"/>
            <a:ext cx="719667" cy="21748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500" b="1">
                <a:solidFill>
                  <a:srgbClr val="4C4C4C"/>
                </a:solidFill>
                <a:latin typeface="+mn-lt"/>
              </a:defRPr>
            </a:lvl1pPr>
          </a:lstStyle>
          <a:p>
            <a:pPr>
              <a:defRPr/>
            </a:pPr>
            <a:fld id="{008E1191-E9F9-4FA2-94AC-50C54350A6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BC5642A0-1B1A-4CEE-82A6-32D3CBAC41CC}"/>
              </a:ext>
            </a:extLst>
          </p:cNvPr>
          <p:cNvSpPr/>
          <p:nvPr/>
        </p:nvSpPr>
        <p:spPr>
          <a:xfrm>
            <a:off x="9457273" y="6561147"/>
            <a:ext cx="478367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1">
              <a:solidFill>
                <a:prstClr val="white"/>
              </a:solidFill>
            </a:endParaRPr>
          </a:p>
        </p:txBody>
      </p:sp>
      <p:sp>
        <p:nvSpPr>
          <p:cNvPr id="4" name="Прямоугольник 3">
            <a:hlinkClick r:id="" action="ppaction://noaction"/>
            <a:extLst>
              <a:ext uri="{FF2B5EF4-FFF2-40B4-BE49-F238E27FC236}">
                <a16:creationId xmlns="" xmlns:a16="http://schemas.microsoft.com/office/drawing/2014/main" id="{A6E10C58-01D9-4674-947C-14185784FEB0}"/>
              </a:ext>
            </a:extLst>
          </p:cNvPr>
          <p:cNvSpPr/>
          <p:nvPr/>
        </p:nvSpPr>
        <p:spPr>
          <a:xfrm>
            <a:off x="10020303" y="6556384"/>
            <a:ext cx="480484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1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hlinkClick r:id="" action="ppaction://noaction"/>
            <a:extLst>
              <a:ext uri="{FF2B5EF4-FFF2-40B4-BE49-F238E27FC236}">
                <a16:creationId xmlns="" xmlns:a16="http://schemas.microsoft.com/office/drawing/2014/main" id="{D54478AD-3D21-49DC-A634-3E0CCB1F6F79}"/>
              </a:ext>
            </a:extLst>
          </p:cNvPr>
          <p:cNvSpPr/>
          <p:nvPr/>
        </p:nvSpPr>
        <p:spPr>
          <a:xfrm>
            <a:off x="10566402" y="6557972"/>
            <a:ext cx="480484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1">
              <a:solidFill>
                <a:prstClr val="white"/>
              </a:solidFill>
            </a:endParaRPr>
          </a:p>
        </p:txBody>
      </p:sp>
      <p:sp>
        <p:nvSpPr>
          <p:cNvPr id="7" name="Прямоугольник 6">
            <a:hlinkClick r:id="" action="ppaction://noaction"/>
            <a:extLst>
              <a:ext uri="{FF2B5EF4-FFF2-40B4-BE49-F238E27FC236}">
                <a16:creationId xmlns="" xmlns:a16="http://schemas.microsoft.com/office/drawing/2014/main" id="{D9A6897C-AB02-447D-960B-4A6AEACB3AFF}"/>
              </a:ext>
            </a:extLst>
          </p:cNvPr>
          <p:cNvSpPr/>
          <p:nvPr/>
        </p:nvSpPr>
        <p:spPr>
          <a:xfrm>
            <a:off x="11131557" y="6557972"/>
            <a:ext cx="478367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482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7" r:id="rId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5pPr>
      <a:lvl6pPr marL="342891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783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674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566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68" indent="-25716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ain1.wmf">
            <a:extLst>
              <a:ext uri="{FF2B5EF4-FFF2-40B4-BE49-F238E27FC236}">
                <a16:creationId xmlns="" xmlns:a16="http://schemas.microsoft.com/office/drawing/2014/main" id="{22B915AD-3273-49C4-94C0-21EFE5F7D0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 descr="Main2.wmf">
            <a:extLst>
              <a:ext uri="{FF2B5EF4-FFF2-40B4-BE49-F238E27FC236}">
                <a16:creationId xmlns="" xmlns:a16="http://schemas.microsoft.com/office/drawing/2014/main" id="{4B717237-88AF-4057-BD5E-36653FF6EE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Main3.wmf">
            <a:extLst>
              <a:ext uri="{FF2B5EF4-FFF2-40B4-BE49-F238E27FC236}">
                <a16:creationId xmlns="" xmlns:a16="http://schemas.microsoft.com/office/drawing/2014/main" id="{885F7E5D-FBC7-48E6-8275-6E0FB4AB54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Backgroud_main.jpg">
            <a:extLst>
              <a:ext uri="{FF2B5EF4-FFF2-40B4-BE49-F238E27FC236}">
                <a16:creationId xmlns="" xmlns:a16="http://schemas.microsoft.com/office/drawing/2014/main" id="{47234E91-B9B0-4674-85AF-76968E6AA4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"/>
            <a:ext cx="9144000" cy="677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EAC8E35-554C-46E0-9344-629685BC8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729164"/>
            <a:ext cx="9144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rgbClr val="682D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Федерального Государственного бюджетного учреждения</a:t>
            </a:r>
            <a:r>
              <a:rPr lang="en-US" altLang="ru-RU" sz="2400" b="1" dirty="0">
                <a:solidFill>
                  <a:srgbClr val="682D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>
                <a:solidFill>
                  <a:srgbClr val="682D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«Российский сельскохозяйственный центр»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rgbClr val="682D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Кировской области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3600" b="1" dirty="0">
              <a:solidFill>
                <a:srgbClr val="682D27"/>
              </a:solidFill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hlinkClick r:id="" action="ppaction://noaction"/>
            <a:extLst>
              <a:ext uri="{FF2B5EF4-FFF2-40B4-BE49-F238E27FC236}">
                <a16:creationId xmlns="" xmlns:a16="http://schemas.microsoft.com/office/drawing/2014/main" id="{572E5601-012F-4700-B7FD-EE28C662B48C}"/>
              </a:ext>
            </a:extLst>
          </p:cNvPr>
          <p:cNvSpPr/>
          <p:nvPr/>
        </p:nvSpPr>
        <p:spPr>
          <a:xfrm>
            <a:off x="8616957" y="6556383"/>
            <a:ext cx="358775" cy="296863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>
            <a:hlinkClick r:id="" action="ppaction://noaction"/>
            <a:extLst>
              <a:ext uri="{FF2B5EF4-FFF2-40B4-BE49-F238E27FC236}">
                <a16:creationId xmlns="" xmlns:a16="http://schemas.microsoft.com/office/drawing/2014/main" id="{839D8F96-2D24-436B-8DA6-449C12BE015A}"/>
              </a:ext>
            </a:extLst>
          </p:cNvPr>
          <p:cNvSpPr/>
          <p:nvPr/>
        </p:nvSpPr>
        <p:spPr>
          <a:xfrm>
            <a:off x="9031290" y="6554793"/>
            <a:ext cx="360363" cy="296863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hlinkClick r:id="" action="ppaction://noaction"/>
            <a:extLst>
              <a:ext uri="{FF2B5EF4-FFF2-40B4-BE49-F238E27FC236}">
                <a16:creationId xmlns="" xmlns:a16="http://schemas.microsoft.com/office/drawing/2014/main" id="{5B0A7AB9-B4F6-448B-8D2B-1CDB95069314}"/>
              </a:ext>
            </a:extLst>
          </p:cNvPr>
          <p:cNvSpPr/>
          <p:nvPr/>
        </p:nvSpPr>
        <p:spPr>
          <a:xfrm>
            <a:off x="9448803" y="6556383"/>
            <a:ext cx="360363" cy="296863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>
            <a:hlinkClick r:id="" action="ppaction://noaction"/>
            <a:extLst>
              <a:ext uri="{FF2B5EF4-FFF2-40B4-BE49-F238E27FC236}">
                <a16:creationId xmlns="" xmlns:a16="http://schemas.microsoft.com/office/drawing/2014/main" id="{906B0E70-EDC9-4526-9E20-1085F235BE23}"/>
              </a:ext>
            </a:extLst>
          </p:cNvPr>
          <p:cNvSpPr/>
          <p:nvPr/>
        </p:nvSpPr>
        <p:spPr>
          <a:xfrm>
            <a:off x="9872671" y="6554793"/>
            <a:ext cx="358775" cy="296863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512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7EC894E-E3C8-4AE2-BF22-FD48CE80EE0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609" y="953335"/>
            <a:ext cx="3051987" cy="542575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4ACD125-0DF1-449C-BD43-3C2A92F0CD8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22684" y="953335"/>
            <a:ext cx="4069315" cy="5425753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4550799" y="3732428"/>
            <a:ext cx="1909268" cy="13862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Обработано гербицидами: 207,2 тыс. га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51537" y="953335"/>
            <a:ext cx="5261988" cy="2701304"/>
          </a:xfrm>
          <a:prstGeom prst="round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Фитосанитарный мониторинг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состоянию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5.11.2019г.: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Обследовано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всего 258,2 </a:t>
            </a: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га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заселено </a:t>
            </a:r>
            <a:r>
              <a:rPr lang="ru-RU" i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вредителями </a:t>
            </a: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47,5% от обследованной площади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заражено </a:t>
            </a:r>
            <a:r>
              <a:rPr lang="ru-RU" i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болезнями </a:t>
            </a: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40,2 % от обследованной площади,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i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Сорная растительность </a:t>
            </a: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выявлена  на всей   обследованной площади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110202" y="5170020"/>
            <a:ext cx="2304222" cy="13862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Протравливание семян: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62,8 тысяч тонн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813316" y="301779"/>
            <a:ext cx="93440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Информация по объемам работ в сфере защиты растений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600220" y="5170020"/>
            <a:ext cx="2354716" cy="13862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Активный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биометод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по вегетации: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77,60 тыс. га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="" xmlns:a16="http://schemas.microsoft.com/office/drawing/2014/main" id="{DA83F3D5-2E1D-4419-BA60-6A54CD226E73}"/>
              </a:ext>
            </a:extLst>
          </p:cNvPr>
          <p:cNvSpPr/>
          <p:nvPr/>
        </p:nvSpPr>
        <p:spPr>
          <a:xfrm>
            <a:off x="2391399" y="3725017"/>
            <a:ext cx="1909269" cy="13862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Обработано инсектицидами: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74,4 тыс. га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="" xmlns:a16="http://schemas.microsoft.com/office/drawing/2014/main" id="{47F4BE6A-8075-4F2A-B660-BED5D9649DE7}"/>
              </a:ext>
            </a:extLst>
          </p:cNvPr>
          <p:cNvSpPr/>
          <p:nvPr/>
        </p:nvSpPr>
        <p:spPr>
          <a:xfrm>
            <a:off x="6686568" y="3732428"/>
            <a:ext cx="1909268" cy="138620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Обработано фунгицидами: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83,7 тыс. га</a:t>
            </a:r>
          </a:p>
        </p:txBody>
      </p:sp>
    </p:spTree>
    <p:extLst>
      <p:ext uri="{BB962C8B-B14F-4D97-AF65-F5344CB8AC3E}">
        <p14:creationId xmlns="" xmlns:p14="http://schemas.microsoft.com/office/powerpoint/2010/main" val="10773593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AFAC73CB-3086-4D17-8381-FEF1D96233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5452" t="10657" r="28058"/>
          <a:stretch/>
        </p:blipFill>
        <p:spPr>
          <a:xfrm>
            <a:off x="580269" y="1298505"/>
            <a:ext cx="3077331" cy="4435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3BD4718-87B1-4F8E-A98E-387DB0C62A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0816" t="3334" r="31811" b="7402"/>
          <a:stretch/>
        </p:blipFill>
        <p:spPr>
          <a:xfrm>
            <a:off x="4691325" y="1349276"/>
            <a:ext cx="2612000" cy="4424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14FA672-C13C-447F-A784-BB741362CCC1}"/>
              </a:ext>
            </a:extLst>
          </p:cNvPr>
          <p:cNvSpPr txBox="1"/>
          <p:nvPr/>
        </p:nvSpPr>
        <p:spPr>
          <a:xfrm>
            <a:off x="174437" y="145313"/>
            <a:ext cx="95002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Особо опасные вредители сельскохозяйственных культур</a:t>
            </a:r>
          </a:p>
          <a:p>
            <a:pPr algn="ctr"/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Кировской области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16E7CDA3-F0B1-40AC-86A3-778CA6A18D34}"/>
              </a:ext>
            </a:extLst>
          </p:cNvPr>
          <p:cNvSpPr/>
          <p:nvPr/>
        </p:nvSpPr>
        <p:spPr>
          <a:xfrm>
            <a:off x="639472" y="5773650"/>
            <a:ext cx="29589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Обыкновенная полевка </a:t>
            </a:r>
          </a:p>
          <a:p>
            <a:pPr algn="ctr"/>
            <a:r>
              <a:rPr lang="ru-RU" b="1" i="1" dirty="0"/>
              <a:t>(</a:t>
            </a:r>
            <a:r>
              <a:rPr lang="en-US" b="1" i="1" dirty="0"/>
              <a:t>Microtus </a:t>
            </a:r>
            <a:r>
              <a:rPr lang="en-US" b="1" i="1" dirty="0" err="1"/>
              <a:t>Arvalis</a:t>
            </a:r>
            <a:r>
              <a:rPr lang="en-US" b="1" i="1" dirty="0"/>
              <a:t> Pall.)</a:t>
            </a:r>
            <a:endParaRPr lang="ru-RU" b="1" i="1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533FDD1-BC5A-4A60-BCE7-C21E56DCD10F}"/>
              </a:ext>
            </a:extLst>
          </p:cNvPr>
          <p:cNvSpPr txBox="1"/>
          <p:nvPr/>
        </p:nvSpPr>
        <p:spPr>
          <a:xfrm>
            <a:off x="4198082" y="5773650"/>
            <a:ext cx="35984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/>
              <a:t>Саранча – Итальянский прус</a:t>
            </a:r>
          </a:p>
          <a:p>
            <a:pPr algn="ctr"/>
            <a:r>
              <a:rPr lang="ru-RU" b="1" i="1" dirty="0"/>
              <a:t>(</a:t>
            </a:r>
            <a:r>
              <a:rPr lang="en-US" b="1" i="1" dirty="0" err="1"/>
              <a:t>Calliptamus</a:t>
            </a:r>
            <a:r>
              <a:rPr lang="en-US" b="1" i="1" dirty="0"/>
              <a:t> </a:t>
            </a:r>
            <a:r>
              <a:rPr lang="en-US" b="1" i="1" dirty="0" err="1"/>
              <a:t>italicus</a:t>
            </a:r>
            <a:r>
              <a:rPr lang="en-US" b="1" i="1" dirty="0"/>
              <a:t> L.)</a:t>
            </a:r>
            <a:endParaRPr lang="ru-RU" b="1" i="1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0BA25A-8257-4428-AA57-41724550728C}"/>
              </a:ext>
            </a:extLst>
          </p:cNvPr>
          <p:cNvSpPr txBox="1"/>
          <p:nvPr/>
        </p:nvSpPr>
        <p:spPr>
          <a:xfrm>
            <a:off x="8051660" y="5773649"/>
            <a:ext cx="3246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Клоп – вредная черепашка</a:t>
            </a:r>
          </a:p>
          <a:p>
            <a:pPr algn="ctr"/>
            <a:r>
              <a:rPr lang="ru-RU" b="1" i="1" dirty="0"/>
              <a:t>(</a:t>
            </a:r>
            <a:r>
              <a:rPr lang="en-US" b="1" i="1" dirty="0" err="1"/>
              <a:t>Eurugaster</a:t>
            </a:r>
            <a:r>
              <a:rPr lang="en-US" b="1" i="1" dirty="0"/>
              <a:t> Lap.)</a:t>
            </a:r>
            <a:endParaRPr lang="ru-RU" b="1" i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7A4B2EAD-4857-42F3-80DB-59C646BB8E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965" t="21472" r="38613" b="1"/>
          <a:stretch/>
        </p:blipFill>
        <p:spPr>
          <a:xfrm>
            <a:off x="8721385" y="1349276"/>
            <a:ext cx="1906623" cy="4424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528600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E636A11A-940D-42A0-9C1A-044EB47A3B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657" t="19567" r="44329" b="1"/>
          <a:stretch/>
        </p:blipFill>
        <p:spPr>
          <a:xfrm>
            <a:off x="282171" y="1183967"/>
            <a:ext cx="1202337" cy="42632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34CA4D2C-E58C-4817-9350-1A6A1493F5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362" y="1035525"/>
            <a:ext cx="1866123" cy="25175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E42CD3BF-10FD-4947-B39D-AC8148A303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319" r="16195"/>
          <a:stretch/>
        </p:blipFill>
        <p:spPr>
          <a:xfrm>
            <a:off x="1701405" y="4076886"/>
            <a:ext cx="1781300" cy="2212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4DF9C23F-F113-4BDA-B976-080F3DDED7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913" r="4520"/>
          <a:stretch/>
        </p:blipFill>
        <p:spPr>
          <a:xfrm>
            <a:off x="3699601" y="2346839"/>
            <a:ext cx="2742617" cy="22123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F342A7C9-3C51-4F17-BB78-3FC667753A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755" y="4241202"/>
            <a:ext cx="1952542" cy="1290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Рисунок 1">
            <a:extLst>
              <a:ext uri="{FF2B5EF4-FFF2-40B4-BE49-F238E27FC236}">
                <a16:creationId xmlns="" xmlns:a16="http://schemas.microsoft.com/office/drawing/2014/main" id="{4055BDE8-D2ED-4E26-A70D-BFC1097CF24C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07916" y="1275560"/>
            <a:ext cx="2703444" cy="20275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A3CCA38D-0DC2-4629-A51F-93A6A9F231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638" y="3922303"/>
            <a:ext cx="3048000" cy="1847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723F209-C9B1-4D24-B96F-55CA9F4B2C27}"/>
              </a:ext>
            </a:extLst>
          </p:cNvPr>
          <p:cNvSpPr txBox="1"/>
          <p:nvPr/>
        </p:nvSpPr>
        <p:spPr>
          <a:xfrm>
            <a:off x="0" y="295361"/>
            <a:ext cx="9638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вредители сельскохозяйственных культур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3024A1ED-318D-4F66-ADAE-7DC1FECD89B0}"/>
              </a:ext>
            </a:extLst>
          </p:cNvPr>
          <p:cNvSpPr txBox="1"/>
          <p:nvPr/>
        </p:nvSpPr>
        <p:spPr>
          <a:xfrm>
            <a:off x="-191350" y="5531710"/>
            <a:ext cx="1866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/>
              <a:t>Колония</a:t>
            </a:r>
          </a:p>
          <a:p>
            <a:pPr algn="ctr"/>
            <a:r>
              <a:rPr lang="ru-RU" sz="1600" b="1" i="1" dirty="0"/>
              <a:t>Обыкновенной</a:t>
            </a:r>
          </a:p>
          <a:p>
            <a:pPr algn="ctr"/>
            <a:r>
              <a:rPr lang="ru-RU" sz="1600" b="1" i="1" dirty="0"/>
              <a:t>Злаковой тли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A1EB3660-1A5C-4E79-80EF-F307EAE779DB}"/>
              </a:ext>
            </a:extLst>
          </p:cNvPr>
          <p:cNvSpPr txBox="1"/>
          <p:nvPr/>
        </p:nvSpPr>
        <p:spPr>
          <a:xfrm>
            <a:off x="1465254" y="3583749"/>
            <a:ext cx="2200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/>
              <a:t>Пшеничный </a:t>
            </a:r>
            <a:r>
              <a:rPr lang="ru-RU" sz="1600" b="1" i="1" dirty="0" err="1"/>
              <a:t>трипс</a:t>
            </a:r>
            <a:endParaRPr lang="ru-RU" sz="1600" b="1" i="1" dirty="0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77A65C8F-FA67-4EF9-8713-B56F85D1D0A9}"/>
              </a:ext>
            </a:extLst>
          </p:cNvPr>
          <p:cNvSpPr txBox="1"/>
          <p:nvPr/>
        </p:nvSpPr>
        <p:spPr>
          <a:xfrm>
            <a:off x="1049485" y="6393362"/>
            <a:ext cx="3085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/>
              <a:t>Полосатая хлебная блошка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E18993FC-C23B-4436-B022-3B2FF28EF29B}"/>
              </a:ext>
            </a:extLst>
          </p:cNvPr>
          <p:cNvSpPr txBox="1"/>
          <p:nvPr/>
        </p:nvSpPr>
        <p:spPr>
          <a:xfrm>
            <a:off x="3677037" y="4675211"/>
            <a:ext cx="2765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/>
              <a:t>Гусеница люцерновой</a:t>
            </a:r>
          </a:p>
          <a:p>
            <a:pPr algn="ctr"/>
            <a:r>
              <a:rPr lang="ru-RU" b="1" i="1" dirty="0"/>
              <a:t>совки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E3B2AEE6-EADF-4242-A1E0-B62113C987CA}"/>
              </a:ext>
            </a:extLst>
          </p:cNvPr>
          <p:cNvSpPr txBox="1"/>
          <p:nvPr/>
        </p:nvSpPr>
        <p:spPr>
          <a:xfrm>
            <a:off x="9222363" y="3337528"/>
            <a:ext cx="26874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i="1" dirty="0"/>
              <a:t>Повреждения рапсовым</a:t>
            </a:r>
          </a:p>
          <a:p>
            <a:pPr algn="ctr"/>
            <a:r>
              <a:rPr lang="ru-RU" sz="1600" b="1" i="1" dirty="0"/>
              <a:t>пилильщиком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D78B7C87-18D7-4760-A0E0-BEEF6231C598}"/>
              </a:ext>
            </a:extLst>
          </p:cNvPr>
          <p:cNvSpPr txBox="1"/>
          <p:nvPr/>
        </p:nvSpPr>
        <p:spPr>
          <a:xfrm>
            <a:off x="6636668" y="5653198"/>
            <a:ext cx="21927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/>
              <a:t>Рапсовый цветоед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772D562F-FEA1-41F8-9D22-B72D3C7900DA}"/>
              </a:ext>
            </a:extLst>
          </p:cNvPr>
          <p:cNvSpPr txBox="1"/>
          <p:nvPr/>
        </p:nvSpPr>
        <p:spPr>
          <a:xfrm>
            <a:off x="8998528" y="5840012"/>
            <a:ext cx="3246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/>
              <a:t>Гусеница капустной моли </a:t>
            </a:r>
          </a:p>
          <a:p>
            <a:pPr algn="ctr"/>
            <a:r>
              <a:rPr lang="ru-RU" sz="1600" b="1" i="1" dirty="0"/>
              <a:t>в коконе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612BF3A-1040-4664-99B8-7A0A73B193DB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14076" y="1161860"/>
            <a:ext cx="2237899" cy="22549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141134D-9DDB-47C3-A4F8-1FF26F2A00F3}"/>
              </a:ext>
            </a:extLst>
          </p:cNvPr>
          <p:cNvSpPr txBox="1"/>
          <p:nvPr/>
        </p:nvSpPr>
        <p:spPr>
          <a:xfrm>
            <a:off x="6614076" y="3583749"/>
            <a:ext cx="2226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Клеверный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семеед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5224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7A7C815-90D4-4DD1-82F8-B5FD5770B7D5}"/>
              </a:ext>
            </a:extLst>
          </p:cNvPr>
          <p:cNvSpPr txBox="1"/>
          <p:nvPr/>
        </p:nvSpPr>
        <p:spPr>
          <a:xfrm>
            <a:off x="510640" y="356260"/>
            <a:ext cx="9203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70C0"/>
                </a:solidFill>
              </a:rPr>
              <a:t>Основные болезни сельскохозяйственных культур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3FD7C18-E2C9-41C1-ACB0-BF38D0626C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2506" r="66792" b="-1"/>
          <a:stretch/>
        </p:blipFill>
        <p:spPr>
          <a:xfrm>
            <a:off x="561660" y="1477048"/>
            <a:ext cx="1686295" cy="3903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552CF45-933C-4300-AE15-058BC9F3A4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284" r="30078"/>
          <a:stretch/>
        </p:blipFill>
        <p:spPr>
          <a:xfrm>
            <a:off x="2615470" y="1265170"/>
            <a:ext cx="1271223" cy="4649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64A4DD9-72B7-4F98-B4A3-E4AB54B58D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674" y="1642213"/>
            <a:ext cx="5255254" cy="1786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44F82DE-1137-484D-AE1C-C3BFA437D6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4379" r="36224"/>
          <a:stretch/>
        </p:blipFill>
        <p:spPr>
          <a:xfrm>
            <a:off x="4329949" y="1265170"/>
            <a:ext cx="1716237" cy="4632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90FD339-0247-431D-9BC0-3CBEE2AF59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175" y="4173120"/>
            <a:ext cx="4352730" cy="2047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08A54D1-587A-442F-A9C1-B5A067A60EEC}"/>
              </a:ext>
            </a:extLst>
          </p:cNvPr>
          <p:cNvSpPr txBox="1"/>
          <p:nvPr/>
        </p:nvSpPr>
        <p:spPr>
          <a:xfrm>
            <a:off x="370404" y="5528304"/>
            <a:ext cx="2074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/>
              <a:t>Корневые гнили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C2D8936-FD18-4C6C-9AAF-8BDAAD3C383C}"/>
              </a:ext>
            </a:extLst>
          </p:cNvPr>
          <p:cNvSpPr txBox="1"/>
          <p:nvPr/>
        </p:nvSpPr>
        <p:spPr>
          <a:xfrm>
            <a:off x="2150476" y="6093514"/>
            <a:ext cx="2053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/>
              <a:t>Бурая ржавчина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33C5F43-731F-4F39-8C25-39648218920F}"/>
              </a:ext>
            </a:extLst>
          </p:cNvPr>
          <p:cNvSpPr txBox="1"/>
          <p:nvPr/>
        </p:nvSpPr>
        <p:spPr>
          <a:xfrm>
            <a:off x="4475775" y="6093514"/>
            <a:ext cx="1386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/>
              <a:t>Спорынья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D083E2E-6E17-4050-BA45-B5A1291EA703}"/>
              </a:ext>
            </a:extLst>
          </p:cNvPr>
          <p:cNvSpPr txBox="1"/>
          <p:nvPr/>
        </p:nvSpPr>
        <p:spPr>
          <a:xfrm>
            <a:off x="7195646" y="1148847"/>
            <a:ext cx="4097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/>
              <a:t>Сетчатая пятнистость ячменя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EB34FCE-F328-451A-8E28-3B1DBBA962BC}"/>
              </a:ext>
            </a:extLst>
          </p:cNvPr>
          <p:cNvSpPr txBox="1"/>
          <p:nvPr/>
        </p:nvSpPr>
        <p:spPr>
          <a:xfrm>
            <a:off x="8069343" y="3715855"/>
            <a:ext cx="2123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/>
              <a:t>Мучнистая роса</a:t>
            </a:r>
          </a:p>
        </p:txBody>
      </p:sp>
    </p:spTree>
    <p:extLst>
      <p:ext uri="{BB962C8B-B14F-4D97-AF65-F5344CB8AC3E}">
        <p14:creationId xmlns="" xmlns:p14="http://schemas.microsoft.com/office/powerpoint/2010/main" val="480092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Прямоугольник 1">
            <a:extLst>
              <a:ext uri="{FF2B5EF4-FFF2-40B4-BE49-F238E27FC236}">
                <a16:creationId xmlns="" xmlns:a16="http://schemas.microsoft.com/office/drawing/2014/main" id="{989FEFC4-10EF-437B-9619-7876FDEC14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687" y="190005"/>
            <a:ext cx="9064829" cy="73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Процент зараженности семян по результатам </a:t>
            </a:r>
            <a:r>
              <a:rPr lang="ru-RU" altLang="ru-RU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фитоанализа</a:t>
            </a:r>
            <a:endParaRPr lang="ru-RU" altLang="ru-RU" sz="2000" b="1" i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2011 – 2019 гг. </a:t>
            </a:r>
          </a:p>
        </p:txBody>
      </p:sp>
      <p:graphicFrame>
        <p:nvGraphicFramePr>
          <p:cNvPr id="47" name="Диаграмма 46"/>
          <p:cNvGraphicFramePr/>
          <p:nvPr>
            <p:extLst>
              <p:ext uri="{D42A27DB-BD31-4B8C-83A1-F6EECF244321}">
                <p14:modId xmlns="" xmlns:p14="http://schemas.microsoft.com/office/powerpoint/2010/main" val="2047152295"/>
              </p:ext>
            </p:extLst>
          </p:nvPr>
        </p:nvGraphicFramePr>
        <p:xfrm>
          <a:off x="665018" y="902867"/>
          <a:ext cx="10830295" cy="5955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36605387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9408" y="261257"/>
            <a:ext cx="7481172" cy="646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Процент заражения семян по результатам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фитоанализа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2011-2019гг., в разрезе зерновых культур 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="" xmlns:p14="http://schemas.microsoft.com/office/powerpoint/2010/main" val="945954097"/>
              </p:ext>
            </p:extLst>
          </p:nvPr>
        </p:nvGraphicFramePr>
        <p:xfrm>
          <a:off x="617517" y="907590"/>
          <a:ext cx="10640291" cy="5790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3464131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01240" y="274320"/>
            <a:ext cx="7269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Протравливание семян зерновых культур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Кировской области, тыс. т.</a:t>
            </a:r>
          </a:p>
          <a:p>
            <a:endParaRPr lang="ru-RU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="" xmlns:p14="http://schemas.microsoft.com/office/powerpoint/2010/main" val="2592817816"/>
              </p:ext>
            </p:extLst>
          </p:nvPr>
        </p:nvGraphicFramePr>
        <p:xfrm>
          <a:off x="1524000" y="932688"/>
          <a:ext cx="8979408" cy="5687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2656346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7408" y="5404271"/>
            <a:ext cx="10515600" cy="598969"/>
          </a:xfrm>
        </p:spPr>
        <p:txBody>
          <a:bodyPr/>
          <a:lstStyle/>
          <a:p>
            <a:r>
              <a:rPr lang="ru-RU" b="1" i="1" dirty="0">
                <a:solidFill>
                  <a:srgbClr val="00B050"/>
                </a:solidFill>
              </a:rPr>
              <a:t>СПАСИБО ЗА ВНИМАНИЕ!</a:t>
            </a:r>
          </a:p>
        </p:txBody>
      </p:sp>
      <p:pic>
        <p:nvPicPr>
          <p:cNvPr id="3" name="Рисунок 13" descr="C:\Documents and Settings\cert5\Рабочий стол\по добров сертиф\1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231" y="1706978"/>
            <a:ext cx="3004240" cy="3171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28464034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Тема1" id="{301B7DF8-3D2A-4260-9232-610F5235F71E}" vid="{8F37F4A1-A46C-445F-9C29-90F7B17C9CD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4743</TotalTime>
  <Words>254</Words>
  <Application>Microsoft Office PowerPoint</Application>
  <PresentationFormat>Произвольный</PresentationFormat>
  <Paragraphs>76</Paragraphs>
  <Slides>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1_Тема1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Руководитель</dc:creator>
  <cp:lastModifiedBy>OMF1</cp:lastModifiedBy>
  <cp:revision>180</cp:revision>
  <cp:lastPrinted>2018-11-20T07:22:57Z</cp:lastPrinted>
  <dcterms:created xsi:type="dcterms:W3CDTF">2017-12-06T04:18:09Z</dcterms:created>
  <dcterms:modified xsi:type="dcterms:W3CDTF">2019-11-21T06:16:04Z</dcterms:modified>
</cp:coreProperties>
</file>